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B6F1-4EDA-0D9E-1FFD-E74ECFE1E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D45F9-9AF1-A0E8-0F2C-75413B553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C5E66-A0A3-2E04-F2F9-B57CB6CB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1F6A5-A96C-9FDC-04F6-6CD25D286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AA372-85C7-A6ED-91F5-E08D6CDC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0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766A-A57E-4631-A2EF-DD68A640E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D7C513-1A6F-0F5A-F9D6-98F9061C2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5289-7447-C1E3-0830-34210588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D737A-3C66-15A3-3F11-333126F82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44621-A0B9-D1C8-D366-C0691264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73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FE4E44-1135-A3F0-4BDE-23D0F142F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750A0-9BF1-D9C7-7BA5-C46B97C5D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2B4F-6E62-FFCA-E894-7027436F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D6DE-3A46-9EE5-5BB8-6168D32C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8059-1787-83B9-6C80-9E102296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5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4CA0-1FB0-AAE1-001C-05AB0249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41B96-384B-AFBF-C5F6-996320901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8A61E-712E-7423-1DEB-469EFBA4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5962-F1F9-61E4-CE70-3C9791576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A3787-1620-9345-45BC-9467C5FD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5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6211-1844-6967-E7C7-2B42B6C7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91145-8758-5ECF-6297-14AA716C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FB13-837A-2117-A2D3-996459004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0A947-F497-5F11-9FF8-23A9EC4B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0DED-359D-35C8-3DC0-CD99B70B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8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08AD-8B84-31AE-40B4-337B3620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DA47A-B451-1439-79E5-1F5E7AB22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33ED8-6B27-4CD0-773D-9632A2836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760A3-09CE-C611-7373-B6E78BFF7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BFE2-3C31-908E-68A6-8A0A3969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EE55C-710F-F9B1-5346-43AA803C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19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0BBF-E32A-C20A-43EB-D949ED83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FD884-F99A-69AE-8EFD-5A484C62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A97BA-69C9-8E47-92D9-1C4C3DFB5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1E7FB-E007-1893-EBE2-E663DC17F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7E65A-5FD8-DEA3-6C56-B14F53F37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ADBBD-90B6-55EE-A07D-C76ED9F1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E656F-FD51-83D3-AD3B-737585A5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6AFCA-6B53-9233-7DE0-D7261B13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27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F84A-8624-0267-C80E-EDC318DA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8719C-8131-F00A-4824-E56976FCD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302AA-6D82-37EC-4491-6F667B3B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F3B3B-047B-D77C-3C18-353B8E5E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4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6D61-37D0-0A02-F367-399C1464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C0919-12E0-2A24-C0FA-FDE8272F2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B1C9-E80A-B3C5-B0BA-CC957BB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8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74BA-E7C6-0675-0B0B-B8AB20CC1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EEAC-DC60-30BD-6C41-D92793595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B5E5D-7015-CDD2-3E96-9F869949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9AED7-A9E3-C43B-72B7-C0A8B3DC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7BB6-1330-272B-F6D0-40C9FE54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EA75B-8771-31F8-22B5-240E3C30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68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8350-ED97-EDB0-8D90-424752402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DD87B-9A28-F925-2DBB-AF3975D66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5A3895-070C-FA62-72C0-E99605948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157E4-B53F-A75E-FC7C-6337A8AC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37770-5265-29F6-AC3E-3A2623236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D65A4-771F-A687-FF77-9CE0C857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9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95000"/>
              <a:lumOff val="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95151-4AEE-C974-AA11-96E86041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77D48-0F9A-E945-6EC6-E2DF416CC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FA4E0-0518-350A-5D3E-B38689BB8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DF3C-E4E3-47C4-AD61-F141B550F513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98ED1-5AA4-1D68-DF03-7E4BE3626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CA23A-F5C0-4FC9-9039-39898B4FD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20149-4C1B-4935-B612-284FAA21E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13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FAF06-25D5-78E1-5A34-4E98429E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7" y="226034"/>
            <a:ext cx="11613846" cy="64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01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31194-5BCD-FCE4-2BC4-2826CA92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04" y="564776"/>
            <a:ext cx="10701804" cy="58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31178-BE10-539B-2F77-464D7E3E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2" y="537883"/>
            <a:ext cx="11146516" cy="6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5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B0564-3D1F-F02A-1D3E-6AF4D2B1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4" y="475130"/>
            <a:ext cx="11105845" cy="61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9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62DEF-5A92-AE99-FEAB-740ADA40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42" y="494938"/>
            <a:ext cx="10892116" cy="61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4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AC21B-DA71-3230-36BD-D825EAF4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9" y="245513"/>
            <a:ext cx="10838491" cy="65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5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45CE4-1EE3-046E-4A4D-AF2071EA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5" y="484095"/>
            <a:ext cx="11005173" cy="61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FEBFE-0832-6FEF-F916-B8D9BA22B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8" y="475130"/>
            <a:ext cx="11143823" cy="61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F4415-A057-E2CC-F569-916CF468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5" y="441744"/>
            <a:ext cx="11227289" cy="61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3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FC5E5-4734-8851-36C9-67022F48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433849"/>
            <a:ext cx="10816040" cy="60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9CAE3-34B5-4734-3109-10005A2FA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331490"/>
            <a:ext cx="11131088" cy="61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B9010-CA31-771A-9B3A-90AEB970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21" y="454995"/>
            <a:ext cx="11098358" cy="611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9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2A75E-97C7-818C-3E25-0EB30E66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3" y="523287"/>
            <a:ext cx="11039823" cy="60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5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64FD6-E887-7310-6D71-3188E5942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41" y="376852"/>
            <a:ext cx="11174881" cy="61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70A93-7D61-7B65-F820-1CB429F4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65" y="567280"/>
            <a:ext cx="10918270" cy="594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FF311-447B-0908-8A0C-B715A9D8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4" y="502024"/>
            <a:ext cx="10866679" cy="60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2BAC8-FCFD-AA32-CFA2-2F5F09EC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" y="326081"/>
            <a:ext cx="10130118" cy="62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C4CAB-8898-892F-6988-0362D9218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409467"/>
            <a:ext cx="11264900" cy="621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823E1-E95D-ADF7-C7F3-597F4E52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5" y="380831"/>
            <a:ext cx="11411609" cy="624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E5582-CA12-B900-0BCF-377E2CE8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9" y="71717"/>
            <a:ext cx="10443881" cy="6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3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6AA56-F88F-1593-E259-E5B5998D0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35" y="632578"/>
            <a:ext cx="10588980" cy="59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0C615-C4C5-979A-4419-0B13D1B2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53" y="335023"/>
            <a:ext cx="9871438" cy="63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5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1F89-2126-BF00-BEA9-76CE63A4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67" y="484094"/>
            <a:ext cx="10980496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84F5F-A318-BADD-2BAF-81292C04F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8" y="177903"/>
            <a:ext cx="9690848" cy="65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BDD94-C4BE-C749-641C-2680849D7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8" y="331694"/>
            <a:ext cx="10634143" cy="63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5750F-374F-8372-6E29-B378754A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70" y="257168"/>
            <a:ext cx="9610165" cy="65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ashmitha2004@gmail.com</dc:creator>
  <cp:lastModifiedBy>ashmitha2004@gmail.com</cp:lastModifiedBy>
  <cp:revision>3</cp:revision>
  <dcterms:created xsi:type="dcterms:W3CDTF">2023-12-26T17:15:12Z</dcterms:created>
  <dcterms:modified xsi:type="dcterms:W3CDTF">2023-12-28T04:58:14Z</dcterms:modified>
</cp:coreProperties>
</file>